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కిర్యత్యారీమువారు వచ్చి యెహోవా మందసమును తీసికొనిపోయి కొండయందుండే అబీనాదాబు ఇంట చేర్చి దానిని కాపాడుటకై అతని కుమారుడైన ఎలియాజరును ప్రతిష్ఠించిరి.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మందసము కిర్యత్యారీములోనుండిన కాలము ఇరువై సంవత్సరములాయెను. ఇశ్రాయేలీయులందరు యెహోవాను అనుసరింప దుఃఖించుచుండగా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ఇశ్రాయేలీయులందరితో ఇట్లనెను మీ పూర్ణహృదయముతో యెహోవా యొద్దకు మీరు మళ్లుకొనినయెడల, అన్యదేవతలను అష్తారోతు దేవతలను మీ మధ్యనుండి తీసివేసి, పట్టుదలగలిగి యెహోవా తట్టు మీ హృదయములను త్రిప్పి ఆయనను సేవించుడి. అప్పుడు ఆయన ఫిలిష్తీయుల చేతిలోనుండి మిమ్మును విడిపించును.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ఇశ్రాయేలీయులు బయలు దేవతలను అష్తారోతు దేవతలను తీసివేసి యెహోవాను మాత్రమే సేవించిరి.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సమూయేలు ఇశ్రాయేలీయులందరిని మిస్పాకు పిలువనంపుడి; నేను మీ పక్షమున యెహోవాను ప్రార్థన చేతునని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మిస్పాలో కూడుకొని నీళ్లు చేది యెహోవా సన్నిధిని కుమ్మరించి ఆ దినము ఉపవాసముండి యెహోవా దృష్టికి మేము పాపాత్ములమని ఒప్పుకొనిరి. మిస్పాలో సమూయేలు ఇశ్రాయేలీయులకు న్యాయము తీర్చుచువచ్చెను.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ఇశ్రాయేలీయులు మిస్పాలో కూడియున్నారని ఫిలిష్తీయులు వినినప్పుడు ఫిలిష్తీయుల సర్దారులు ఇశ్రాయేలుమీదికి వచ్చిరి. ఈ సంగతి ఇశ్రాయేలీయులు విని ఫిలిష్తీయులకు భయపడి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 దేవుడైన యెహోవాను ఫిలిష్తీయుల చేతిలోనుండి మనలను రక్షించునట్లుగా మాకొరకు ఆయనను ప్రార్థనచేయుట మానవద్దని సమూయేలునొద్ద మనవిచేసిరి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పాలు విడువని ఒక గొఱ్ఱపిల్లను తెచ్చి యెహోవాకు సర్వాంగబలిగా అర్పించి, ఇశ్రాయేలీయుల పక్షమున యెహోవాను ప్రార్థనచేయగా యెహోవా అతని ప్రార్థన అంగీకరించెను.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దహనబలి అర్పించుచుండగా ఫిలిష్తీయులు యుద్ధము చేయుటకై ఇశ్రాయేలీయుల మీదికి వచ్చిరి. అయితే యెహోవా ఆ దినమున ఫిలిష్తీయులమీద మెండుగా ఉరుములు ఉరిమించి వారిని తారుమారు చేయగా వారు ఇశ్రాయేలీయులచేత ఓడిపోయిరి.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ఇశ్రాయేలీయులు మిస్పాలోనుండి బయలుదేరి బేత్కారు వరకు ఫిలిష్తీయులను తరిమి హతము చేసిరి.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సమూయేలు ఒక రాయి తీసి మిస్పాకును షేనుకును మధ్య దానిని నిలిపి యింతవరకు యెహోవా మనకు సహాయము చేసెనని చెప్పి దానికి ఎబెనెజరు1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ఈలాగున ఫిలిష్తీయులు అణపబడినవారై ఇశ్రాయేలు సరిహద్దులోనికి తిరిగిరాక ఆగిపోయిరి. సమూయేలు ఉండిన దినములన్నిటను యెహోవా హస్తము ఫిలిష్తీయులకు విరోధముగా ఉండెను.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ఫిలిష్తీయులు ఇశ్రాయేలీయుల యొద్దనుండి పట్టుకొనిన పట్టణములు ఇశ్రాయేలీయులకు తిరిగివచ్చెను. ఎక్రోనునుండి గాతువరకున్న గ్రామములను వాటి పొలములను ఇశ్రాయేలీయులు ఫిలిష్తీయుల చేతిలోనుండి విడిపించిరి. మరియు ఇశ్రాయేలీయులకును అమోరీయులకును సమాధానము కలిగెను.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తాను బ్రదికిన దినములన్నియు ఇశ్రాయేలీయులకు న్యాయాధిపతిగా ఉండెను.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ఏటేట అతడు బేతేలునకును గిల్గాలునకును మిస్పాకును తిరుగుచు ఆ స్థలములయందు ఇశ్రాయేలీయులకు న్యాయము తీర్చుచువచ్చెను.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అతని యిల్లు రామాలో నుండినందున అచ్చటికి తిరిగివచ్చి అచ్చటకూడను న్యాయము తీర్చుచుండెను, మరియు అతడు అక్కడ యెహోవాకు ఒక బలిపీఠము కట్టెను.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